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rue Typewriter" charset="1" panose="02060704040205020404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IBM Plex Serif" charset="1" panose="02060503050406000203"/>
      <p:regular r:id="rId17"/>
    </p:embeddedFont>
    <p:embeddedFont>
      <p:font typeface="IBM Plex Serif Bold" charset="1" panose="02060803050406000203"/>
      <p:regular r:id="rId18"/>
    </p:embeddedFont>
    <p:embeddedFont>
      <p:font typeface="IBM Plex Serif Italics" charset="1" panose="02060503050406000203"/>
      <p:regular r:id="rId19"/>
    </p:embeddedFont>
    <p:embeddedFont>
      <p:font typeface="IBM Plex Serif Bold Italics" charset="1" panose="02060803050406000203"/>
      <p:regular r:id="rId20"/>
    </p:embeddedFont>
    <p:embeddedFont>
      <p:font typeface="IBM Plex Serif Thin" charset="1" panose="02060203050406000203"/>
      <p:regular r:id="rId21"/>
    </p:embeddedFont>
    <p:embeddedFont>
      <p:font typeface="IBM Plex Serif Thin Italics" charset="1" panose="02060203050406000203"/>
      <p:regular r:id="rId22"/>
    </p:embeddedFont>
    <p:embeddedFont>
      <p:font typeface="IBM Plex Serif Medium" charset="1" panose="02060603050406000203"/>
      <p:regular r:id="rId23"/>
    </p:embeddedFont>
    <p:embeddedFont>
      <p:font typeface="IBM Plex Serif Medium Italics" charset="1" panose="02060603050406000203"/>
      <p:regular r:id="rId24"/>
    </p:embeddedFont>
    <p:embeddedFont>
      <p:font typeface="Montserrat" charset="1" panose="00000500000000000000"/>
      <p:regular r:id="rId25"/>
    </p:embeddedFont>
    <p:embeddedFont>
      <p:font typeface="Montserrat Bold" charset="1" panose="00000800000000000000"/>
      <p:regular r:id="rId26"/>
    </p:embeddedFont>
    <p:embeddedFont>
      <p:font typeface="Montserrat Italics" charset="1" panose="00000500000000000000"/>
      <p:regular r:id="rId27"/>
    </p:embeddedFont>
    <p:embeddedFont>
      <p:font typeface="Montserrat Bold Italics" charset="1" panose="00000800000000000000"/>
      <p:regular r:id="rId28"/>
    </p:embeddedFont>
    <p:embeddedFont>
      <p:font typeface="Montserrat Thin" charset="1" panose="00000300000000000000"/>
      <p:regular r:id="rId29"/>
    </p:embeddedFont>
    <p:embeddedFont>
      <p:font typeface="Montserrat Thin Italics" charset="1" panose="00000300000000000000"/>
      <p:regular r:id="rId30"/>
    </p:embeddedFont>
    <p:embeddedFont>
      <p:font typeface="Montserrat Extra-Light" charset="1" panose="00000300000000000000"/>
      <p:regular r:id="rId31"/>
    </p:embeddedFont>
    <p:embeddedFont>
      <p:font typeface="Montserrat Extra-Light Italics" charset="1" panose="00000300000000000000"/>
      <p:regular r:id="rId32"/>
    </p:embeddedFont>
    <p:embeddedFont>
      <p:font typeface="Montserrat Light" charset="1" panose="00000400000000000000"/>
      <p:regular r:id="rId33"/>
    </p:embeddedFont>
    <p:embeddedFont>
      <p:font typeface="Montserrat Light Italics" charset="1" panose="00000400000000000000"/>
      <p:regular r:id="rId34"/>
    </p:embeddedFont>
    <p:embeddedFont>
      <p:font typeface="Montserrat Medium" charset="1" panose="00000600000000000000"/>
      <p:regular r:id="rId35"/>
    </p:embeddedFont>
    <p:embeddedFont>
      <p:font typeface="Montserrat Medium Italics" charset="1" panose="00000600000000000000"/>
      <p:regular r:id="rId36"/>
    </p:embeddedFont>
    <p:embeddedFont>
      <p:font typeface="Montserrat Semi-Bold" charset="1" panose="00000700000000000000"/>
      <p:regular r:id="rId37"/>
    </p:embeddedFont>
    <p:embeddedFont>
      <p:font typeface="Montserrat Semi-Bold Italics" charset="1" panose="00000700000000000000"/>
      <p:regular r:id="rId38"/>
    </p:embeddedFont>
    <p:embeddedFont>
      <p:font typeface="Montserrat Ultra-Bold" charset="1" panose="00000900000000000000"/>
      <p:regular r:id="rId39"/>
    </p:embeddedFont>
    <p:embeddedFont>
      <p:font typeface="Montserrat Ultra-Bold Italics" charset="1" panose="00000900000000000000"/>
      <p:regular r:id="rId40"/>
    </p:embeddedFont>
    <p:embeddedFont>
      <p:font typeface="Montserrat Heavy" charset="1" panose="00000A00000000000000"/>
      <p:regular r:id="rId41"/>
    </p:embeddedFont>
    <p:embeddedFont>
      <p:font typeface="Montserrat Heavy Italics" charset="1" panose="00000A0000000000000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slides/slide1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087789">
            <a:off x="3723844" y="-2870075"/>
            <a:ext cx="17410029" cy="13010040"/>
          </a:xfrm>
          <a:custGeom>
            <a:avLst/>
            <a:gdLst/>
            <a:ahLst/>
            <a:cxnLst/>
            <a:rect r="r" b="b" t="t" l="l"/>
            <a:pathLst>
              <a:path h="13010040" w="17410029">
                <a:moveTo>
                  <a:pt x="0" y="0"/>
                </a:moveTo>
                <a:lnTo>
                  <a:pt x="17410029" y="0"/>
                </a:lnTo>
                <a:lnTo>
                  <a:pt x="17410029" y="13010039"/>
                </a:lnTo>
                <a:lnTo>
                  <a:pt x="0" y="130100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911597"/>
            <a:ext cx="7392538" cy="6692653"/>
            <a:chOff x="0" y="0"/>
            <a:chExt cx="5580380" cy="50520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635000" y="-673100"/>
              <a:ext cx="6488430" cy="6027420"/>
            </a:xfrm>
            <a:custGeom>
              <a:avLst/>
              <a:gdLst/>
              <a:ahLst/>
              <a:cxnLst/>
              <a:rect r="r" b="b" t="t" l="l"/>
              <a:pathLst>
                <a:path h="6027420" w="6488430">
                  <a:moveTo>
                    <a:pt x="5344160" y="1055370"/>
                  </a:moveTo>
                  <a:cubicBezTo>
                    <a:pt x="4573270" y="651510"/>
                    <a:pt x="3856990" y="1112520"/>
                    <a:pt x="3284220" y="1112520"/>
                  </a:cubicBezTo>
                  <a:cubicBezTo>
                    <a:pt x="2839720" y="1112520"/>
                    <a:pt x="2001520" y="0"/>
                    <a:pt x="1000760" y="1314450"/>
                  </a:cubicBezTo>
                  <a:cubicBezTo>
                    <a:pt x="0" y="2628900"/>
                    <a:pt x="1247140" y="3865880"/>
                    <a:pt x="2368550" y="4946650"/>
                  </a:cubicBezTo>
                  <a:cubicBezTo>
                    <a:pt x="3489960" y="6027420"/>
                    <a:pt x="5013960" y="6009640"/>
                    <a:pt x="5894070" y="4725670"/>
                  </a:cubicBezTo>
                  <a:cubicBezTo>
                    <a:pt x="6488430" y="3859530"/>
                    <a:pt x="6229350" y="1520190"/>
                    <a:pt x="5344160" y="1055370"/>
                  </a:cubicBezTo>
                  <a:close/>
                </a:path>
              </a:pathLst>
            </a:custGeom>
            <a:blipFill>
              <a:blip r:embed="rId4"/>
              <a:stretch>
                <a:fillRect l="0" t="-4661" r="0" b="-4661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-5400000">
            <a:off x="-1932489" y="7091247"/>
            <a:ext cx="8680979" cy="6423924"/>
          </a:xfrm>
          <a:custGeom>
            <a:avLst/>
            <a:gdLst/>
            <a:ahLst/>
            <a:cxnLst/>
            <a:rect r="r" b="b" t="t" l="l"/>
            <a:pathLst>
              <a:path h="6423924" w="8680979">
                <a:moveTo>
                  <a:pt x="0" y="0"/>
                </a:moveTo>
                <a:lnTo>
                  <a:pt x="8680979" y="0"/>
                </a:lnTo>
                <a:lnTo>
                  <a:pt x="8680979" y="6423925"/>
                </a:lnTo>
                <a:lnTo>
                  <a:pt x="0" y="64239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0" y="8885778"/>
            <a:ext cx="4280580" cy="1144018"/>
            <a:chOff x="0" y="0"/>
            <a:chExt cx="1127396" cy="30130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27396" cy="301305"/>
            </a:xfrm>
            <a:custGeom>
              <a:avLst/>
              <a:gdLst/>
              <a:ahLst/>
              <a:cxnLst/>
              <a:rect r="r" b="b" t="t" l="l"/>
              <a:pathLst>
                <a:path h="301305" w="1127396">
                  <a:moveTo>
                    <a:pt x="92239" y="0"/>
                  </a:moveTo>
                  <a:lnTo>
                    <a:pt x="1035156" y="0"/>
                  </a:lnTo>
                  <a:cubicBezTo>
                    <a:pt x="1059620" y="0"/>
                    <a:pt x="1083081" y="9718"/>
                    <a:pt x="1100379" y="27016"/>
                  </a:cubicBezTo>
                  <a:cubicBezTo>
                    <a:pt x="1117678" y="44315"/>
                    <a:pt x="1127396" y="67776"/>
                    <a:pt x="1127396" y="92239"/>
                  </a:cubicBezTo>
                  <a:lnTo>
                    <a:pt x="1127396" y="209066"/>
                  </a:lnTo>
                  <a:cubicBezTo>
                    <a:pt x="1127396" y="260008"/>
                    <a:pt x="1086099" y="301305"/>
                    <a:pt x="1035156" y="301305"/>
                  </a:cubicBezTo>
                  <a:lnTo>
                    <a:pt x="92239" y="301305"/>
                  </a:lnTo>
                  <a:cubicBezTo>
                    <a:pt x="67776" y="301305"/>
                    <a:pt x="44315" y="291587"/>
                    <a:pt x="27016" y="274289"/>
                  </a:cubicBezTo>
                  <a:cubicBezTo>
                    <a:pt x="9718" y="256991"/>
                    <a:pt x="0" y="233529"/>
                    <a:pt x="0" y="209066"/>
                  </a:cubicBezTo>
                  <a:lnTo>
                    <a:pt x="0" y="92239"/>
                  </a:lnTo>
                  <a:cubicBezTo>
                    <a:pt x="0" y="67776"/>
                    <a:pt x="9718" y="44315"/>
                    <a:pt x="27016" y="27016"/>
                  </a:cubicBezTo>
                  <a:cubicBezTo>
                    <a:pt x="44315" y="9718"/>
                    <a:pt x="67776" y="0"/>
                    <a:pt x="9223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76225" cap="rnd">
              <a:gradFill>
                <a:gsLst>
                  <a:gs pos="0">
                    <a:srgbClr val="0097B2">
                      <a:alpha val="100000"/>
                    </a:srgbClr>
                  </a:gs>
                  <a:gs pos="100000">
                    <a:srgbClr val="7ED957">
                      <a:alpha val="100000"/>
                    </a:srgbClr>
                  </a:gs>
                </a:gsLst>
                <a:lin ang="0"/>
              </a:gra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127396" cy="3489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9053374" y="2665905"/>
            <a:ext cx="8846580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780"/>
              </a:lnSpc>
            </a:pPr>
            <a:r>
              <a:rPr lang="en-US" sz="7700">
                <a:solidFill>
                  <a:srgbClr val="FFFFFF"/>
                </a:solidFill>
                <a:latin typeface="Canva Sans Bold"/>
              </a:rPr>
              <a:t>PiXMiX-Titel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319063" y="575947"/>
            <a:ext cx="8315201" cy="1309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780"/>
              </a:lnSpc>
            </a:pPr>
            <a:r>
              <a:rPr lang="en-US" sz="7700">
                <a:solidFill>
                  <a:srgbClr val="FFFFFF"/>
                </a:solidFill>
                <a:latin typeface="Canva Sans Bold"/>
              </a:rPr>
              <a:t>Name Vorname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65252" y="9201150"/>
            <a:ext cx="3550076" cy="489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14"/>
              </a:lnSpc>
            </a:pPr>
            <a:r>
              <a:rPr lang="en-US" sz="2867" spc="395">
                <a:solidFill>
                  <a:srgbClr val="FFFFFF"/>
                </a:solidFill>
                <a:latin typeface="Montserrat Bold"/>
              </a:rPr>
              <a:t>PIXMIX VOL 86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240474" y="4803488"/>
            <a:ext cx="6393791" cy="813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04"/>
              </a:lnSpc>
            </a:pPr>
            <a:r>
              <a:rPr lang="en-US" sz="4717">
                <a:solidFill>
                  <a:srgbClr val="FFFFFF"/>
                </a:solidFill>
                <a:latin typeface="Canva Sans Bold"/>
              </a:rPr>
              <a:t>www.MyTree.TV</a:t>
            </a:r>
          </a:p>
        </p:txBody>
      </p:sp>
      <p:sp>
        <p:nvSpPr>
          <p:cNvPr name="TextBox 13" id="13"/>
          <p:cNvSpPr txBox="true"/>
          <p:nvPr/>
        </p:nvSpPr>
        <p:spPr>
          <a:xfrm rot="-624020">
            <a:off x="6643014" y="7229850"/>
            <a:ext cx="11140440" cy="1868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17"/>
              </a:lnSpc>
              <a:spcBef>
                <a:spcPct val="0"/>
              </a:spcBef>
            </a:pPr>
            <a:r>
              <a:rPr lang="en-US" sz="12817" spc="640">
                <a:solidFill>
                  <a:srgbClr val="FF3131"/>
                </a:solidFill>
                <a:latin typeface="True Typewriter"/>
              </a:rPr>
              <a:t>NAME_00.JPG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DAF8RhfICS4</dc:identifier>
  <dcterms:modified xsi:type="dcterms:W3CDTF">2011-08-01T06:04:30Z</dcterms:modified>
  <cp:revision>1</cp:revision>
  <dc:title>PIXMIX_00</dc:title>
</cp:coreProperties>
</file>